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67" r:id="rId4"/>
    <p:sldId id="265" r:id="rId5"/>
    <p:sldId id="268" r:id="rId6"/>
    <p:sldId id="266" r:id="rId7"/>
    <p:sldId id="269" r:id="rId8"/>
    <p:sldId id="259" r:id="rId9"/>
    <p:sldId id="270" r:id="rId10"/>
    <p:sldId id="261" r:id="rId11"/>
    <p:sldId id="271" r:id="rId12"/>
    <p:sldId id="262" r:id="rId13"/>
    <p:sldId id="272" r:id="rId14"/>
    <p:sldId id="263" r:id="rId15"/>
    <p:sldId id="273" r:id="rId16"/>
    <p:sldId id="264" r:id="rId17"/>
    <p:sldId id="274" r:id="rId18"/>
    <p:sldId id="260" r:id="rId19"/>
    <p:sldId id="275" r:id="rId20"/>
    <p:sldId id="25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95F61-D22B-4801-8478-CA92E87327FD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4D8F-0B5A-4980-B793-8E983D0CE8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5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4D8F-0B5A-4980-B793-8E983D0CE8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3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0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2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6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3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2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4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41A4-B751-4009-B7BC-848F205F46C9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B2C0-60BC-408E-BEF0-9E755B898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3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jus,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law; justice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8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lawful;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</a:t>
            </a: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30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lawful;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</a:t>
            </a: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60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fairness; rightfulness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96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fairness; rightfulness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841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fact that is said to prove that something is true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594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fact that is said to prove that something is true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84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prove; to offer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44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prove; to offer</a:t>
            </a: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06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people sworn to abide by the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the truth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29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of people sworn to abide by the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determine the truth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24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chosen to interpret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on a winner, or settle a controversy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644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up right; to recant</a:t>
            </a:r>
          </a:p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8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abjure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up right; to recant</a:t>
            </a:r>
          </a:p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85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 chosen to interpret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 on a winner, or settle a controversy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97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the </a:t>
            </a:r>
            <a:r>
              <a:rPr lang="en-US" sz="6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</a:t>
            </a:r>
            <a:r>
              <a:rPr lang="en-US" sz="6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lying; to break a formal promise; to break an oath</a:t>
            </a:r>
            <a:endParaRPr lang="en-US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35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perjury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the </a:t>
            </a:r>
            <a:r>
              <a:rPr lang="en-US" sz="6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</a:t>
            </a:r>
            <a:r>
              <a:rPr lang="en-US" sz="6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lying; to break a formal promise; to break an oath</a:t>
            </a:r>
            <a:endParaRPr lang="en-US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24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expert in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0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expert in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3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territory or land in which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administered and followed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06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territory or land in which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administered and followed</a:t>
            </a:r>
          </a:p>
          <a:p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4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FE19FF"/>
      </a:dk1>
      <a:lt1>
        <a:sysClr val="window" lastClr="FFFFFF"/>
      </a:lt1>
      <a:dk2>
        <a:srgbClr val="656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231</Words>
  <Application>Microsoft Office PowerPoint</Application>
  <PresentationFormat>On-screen Show (4:3)</PresentationFormat>
  <Paragraphs>98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Word List: jur, jus, jud </vt:lpstr>
      <vt:lpstr>PowerPoint Presentation</vt:lpstr>
      <vt:lpstr>judge</vt:lpstr>
      <vt:lpstr>PowerPoint Presentation</vt:lpstr>
      <vt:lpstr>perjury</vt:lpstr>
      <vt:lpstr>PowerPoint Presentation</vt:lpstr>
      <vt:lpstr>jurist</vt:lpstr>
      <vt:lpstr>PowerPoint Presentation</vt:lpstr>
      <vt:lpstr>jurisdiction</vt:lpstr>
      <vt:lpstr>PowerPoint Presentation</vt:lpstr>
      <vt:lpstr>just</vt:lpstr>
      <vt:lpstr>PowerPoint Presentation</vt:lpstr>
      <vt:lpstr>justice</vt:lpstr>
      <vt:lpstr>PowerPoint Presentation</vt:lpstr>
      <vt:lpstr>justification</vt:lpstr>
      <vt:lpstr>PowerPoint Presentation</vt:lpstr>
      <vt:lpstr>justify</vt:lpstr>
      <vt:lpstr>PowerPoint Presentation</vt:lpstr>
      <vt:lpstr>jury</vt:lpstr>
      <vt:lpstr>PowerPoint Presentation</vt:lpstr>
      <vt:lpstr>abjure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jur, jus, jud</dc:title>
  <dc:creator>Brigitta Post</dc:creator>
  <cp:lastModifiedBy>Brigitta Post</cp:lastModifiedBy>
  <cp:revision>10</cp:revision>
  <dcterms:created xsi:type="dcterms:W3CDTF">2016-04-01T17:46:49Z</dcterms:created>
  <dcterms:modified xsi:type="dcterms:W3CDTF">2019-08-05T16:13:18Z</dcterms:modified>
</cp:coreProperties>
</file>